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92" r:id="rId3"/>
    <p:sldId id="273" r:id="rId4"/>
    <p:sldId id="274" r:id="rId5"/>
    <p:sldId id="276" r:id="rId6"/>
    <p:sldId id="277" r:id="rId7"/>
    <p:sldId id="278" r:id="rId8"/>
    <p:sldId id="279" r:id="rId9"/>
    <p:sldId id="301" r:id="rId10"/>
    <p:sldId id="297" r:id="rId11"/>
    <p:sldId id="302" r:id="rId12"/>
    <p:sldId id="298" r:id="rId13"/>
    <p:sldId id="282" r:id="rId14"/>
    <p:sldId id="283" r:id="rId15"/>
    <p:sldId id="288" r:id="rId16"/>
    <p:sldId id="284" r:id="rId17"/>
    <p:sldId id="285" r:id="rId18"/>
    <p:sldId id="289" r:id="rId19"/>
    <p:sldId id="294" r:id="rId20"/>
    <p:sldId id="291" r:id="rId21"/>
    <p:sldId id="293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>
      <p:ext uri="{19B8F6BF-5375-455C-9EA6-DF929625EA0E}">
        <p15:presenceInfo xmlns:p15="http://schemas.microsoft.com/office/powerpoint/2012/main" userId="S-1-5-21-224624887-643541773-1405294252-4499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8.PNG"/><Relationship Id="rId5" Type="http://schemas.microsoft.com/office/2007/relationships/media" Target="../media/media3.mp4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video" Target="../media/media2.mp4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>
                <a:latin typeface="Tw Cen MT" charset="0"/>
              </a:rPr>
              <a:t>Data: A Neural Net Approach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5186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Size of Data</a:t>
            </a:r>
          </a:p>
          <a:p>
            <a:pPr lvl="1"/>
            <a:r>
              <a:rPr lang="en-US" dirty="0" smtClean="0"/>
              <a:t>Over millions user activated per day</a:t>
            </a:r>
          </a:p>
          <a:p>
            <a:pPr lvl="1"/>
            <a:r>
              <a:rPr lang="en-US" dirty="0" smtClean="0"/>
              <a:t>Over 1000 stations </a:t>
            </a:r>
          </a:p>
          <a:p>
            <a:pPr lvl="1"/>
            <a:r>
              <a:rPr lang="en-US" dirty="0" smtClean="0"/>
              <a:t>Over 1,000,000 IP visited per day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Find the user and station for commercial promotion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5266"/>
              </p:ext>
            </p:extLst>
          </p:nvPr>
        </p:nvGraphicFramePr>
        <p:xfrm>
          <a:off x="875979" y="2190528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13" y="2027136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725297" y="2174783"/>
            <a:ext cx="2034746" cy="1087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49024" y="3539389"/>
            <a:ext cx="4071044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25297" y="3855308"/>
            <a:ext cx="2138025" cy="790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986522" y="2922962"/>
            <a:ext cx="1268413" cy="134000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2017 Nature </a:t>
            </a:r>
            <a:r>
              <a:rPr lang="en-US" dirty="0"/>
              <a:t>Preserve </a:t>
            </a:r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 smtClean="0"/>
              <a:t>Lekagul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/>
              <a:t>5 categories of location</a:t>
            </a:r>
          </a:p>
          <a:p>
            <a:pPr lvl="1"/>
            <a:r>
              <a:rPr lang="en-US" dirty="0" smtClean="0"/>
              <a:t>6 types of vehicles</a:t>
            </a:r>
          </a:p>
          <a:p>
            <a:pPr lvl="1"/>
            <a:r>
              <a:rPr lang="en-US" dirty="0" smtClean="0"/>
              <a:t>Over 100 millions trajectories data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Find out abnormal pattern</a:t>
            </a:r>
          </a:p>
          <a:p>
            <a:pPr lvl="1"/>
            <a:r>
              <a:rPr lang="en-US" dirty="0" smtClean="0"/>
              <a:t>Predict affect of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06036"/>
              </p:ext>
            </p:extLst>
          </p:nvPr>
        </p:nvGraphicFramePr>
        <p:xfrm>
          <a:off x="914400" y="3504513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144000" cy="662353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9871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</a:t>
            </a:r>
            <a:r>
              <a:rPr lang="en-US" dirty="0" smtClean="0"/>
              <a:t> CSIRO </a:t>
            </a:r>
            <a:r>
              <a:rPr lang="en-US" dirty="0" smtClean="0"/>
              <a:t>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Challenge</a:t>
            </a:r>
            <a:endParaRPr lang="en-US" dirty="0"/>
          </a:p>
          <a:p>
            <a:pPr lvl="1"/>
            <a:r>
              <a:rPr lang="en-US" dirty="0"/>
              <a:t>Data Model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Feature Extraction Algorithm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Display</a:t>
            </a:r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60908"/>
              </p:ext>
            </p:extLst>
          </p:nvPr>
        </p:nvGraphicFramePr>
        <p:xfrm>
          <a:off x="897788" y="2407110"/>
          <a:ext cx="5714360" cy="100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92" y="1259301"/>
            <a:ext cx="8655440" cy="476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46" y="1538743"/>
            <a:ext cx="6413838" cy="420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" y="1471250"/>
            <a:ext cx="8748070" cy="48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250687" y="135835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5781" y="1806041"/>
            <a:ext cx="3895805" cy="405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8" y="1999581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38" y="1857702"/>
            <a:ext cx="4807822" cy="41252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" y="1937950"/>
            <a:ext cx="4990156" cy="46870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89" y="2032954"/>
            <a:ext cx="4886983" cy="39773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" y="1953978"/>
            <a:ext cx="4947421" cy="46870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30" y="1950213"/>
            <a:ext cx="4808030" cy="40600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2" y="1907101"/>
            <a:ext cx="4890314" cy="47807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2015 </a:t>
            </a:r>
            <a:r>
              <a:rPr lang="en-AU" dirty="0"/>
              <a:t>Theme Park: Dino Fun </a:t>
            </a:r>
            <a:r>
              <a:rPr lang="en-AU" dirty="0" smtClean="0"/>
              <a:t>World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 smtClean="0"/>
              <a:t>10 </a:t>
            </a:r>
            <a:r>
              <a:rPr lang="en-US" dirty="0"/>
              <a:t>million of these </a:t>
            </a:r>
            <a:r>
              <a:rPr lang="en-US" dirty="0" smtClean="0"/>
              <a:t>per day</a:t>
            </a:r>
            <a:endParaRPr lang="en-US" dirty="0"/>
          </a:p>
          <a:p>
            <a:pPr lvl="1"/>
            <a:r>
              <a:rPr lang="en-US" dirty="0"/>
              <a:t>3557 people on Friday, 6411 on</a:t>
            </a:r>
            <a:br>
              <a:rPr lang="en-US" dirty="0"/>
            </a:br>
            <a:r>
              <a:rPr lang="en-US" dirty="0"/>
              <a:t>Saturday, 7569 on Sunday.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Crime Occur on Sunday in Attraction 32</a:t>
            </a:r>
          </a:p>
          <a:p>
            <a:pPr lvl="1"/>
            <a:r>
              <a:rPr lang="en-US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79277"/>
              </p:ext>
            </p:extLst>
          </p:nvPr>
        </p:nvGraphicFramePr>
        <p:xfrm>
          <a:off x="922638" y="3232577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926</TotalTime>
  <Words>889</Words>
  <Application>Microsoft Office PowerPoint</Application>
  <PresentationFormat>On-screen Show (4:3)</PresentationFormat>
  <Paragraphs>241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Data: A Neural Net Approach</vt:lpstr>
      <vt:lpstr>Acknowledgement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</vt:lpstr>
      <vt:lpstr>Experiment 2</vt:lpstr>
      <vt:lpstr>Experiment 2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54</cp:revision>
  <cp:lastPrinted>2015-06-26T01:12:18Z</cp:lastPrinted>
  <dcterms:created xsi:type="dcterms:W3CDTF">2017-06-05T03:38:35Z</dcterms:created>
  <dcterms:modified xsi:type="dcterms:W3CDTF">2017-06-17T07:29:32Z</dcterms:modified>
</cp:coreProperties>
</file>